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4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770F5-5DF5-4F0B-6DF7-4EE50E184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B2FB9A-0559-BC13-FEFD-2CA77E4185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FA49E-280E-E0AB-F14D-22A03B328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23E6-97C3-4655-83D4-96F9BF0114C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087C9-B322-81AD-6ED7-BB3F3684D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5DDDA-FE84-D742-CB0E-D0B8F84A6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8924-665F-4D21-9D83-5B6231591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FB3D5-81A5-AB03-1066-00190371A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BE2915-30CE-E175-C626-BC0848DBF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074C5-5999-2768-5CB0-88669F350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23E6-97C3-4655-83D4-96F9BF0114C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13197-6F28-3821-BB5F-1A5434DA6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34C0C-91EC-6E0E-44B1-2A65C907E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8924-665F-4D21-9D83-5B6231591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1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3589A8-5C97-ABAF-D74C-0013709056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42444-FB08-55D2-BE46-B8C191C0E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C5905-5DBC-59BE-50A1-0C4B6A57F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23E6-97C3-4655-83D4-96F9BF0114C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CD528-02D8-E141-7C24-F7A60CD28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31255-27D7-B90E-B155-4F1F116DC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8924-665F-4D21-9D83-5B6231591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0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8E402-C081-4D01-E10D-EA5A58FD3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671B3-282A-8F1A-2CE3-241D2F67E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5070E-054C-D2E8-4941-6B7DB3468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23E6-97C3-4655-83D4-96F9BF0114C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55DA6-8B1E-2CE0-5257-A1E87C330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40FB45-AD4B-AB1E-F1EF-AC09EBA95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8924-665F-4D21-9D83-5B6231591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2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7665B-193B-2FFB-C0A2-B82F83ABC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22408-BC21-4B14-1163-8492C9B6D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B8D53-CA70-D9AE-C6D0-D6DD1ED00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23E6-97C3-4655-83D4-96F9BF0114C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5DB82-BD23-E539-8AC8-1DD1E7A8A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E36A7-E1A0-E044-9C46-42C5CCCF6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8924-665F-4D21-9D83-5B6231591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2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12714-EF29-A38F-035C-F6666D6A1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A67DB-B7B4-87EA-02DA-3FA2EE473F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81ECAF-9BDD-1859-E638-8B542BCEF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B2D05-543A-914C-CBD7-256741A15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23E6-97C3-4655-83D4-96F9BF0114C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72CC79-ADF3-A088-3637-2C9CD6B17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8BD37-6264-E6F2-E8B8-78ECCEDC0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8924-665F-4D21-9D83-5B6231591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6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122DC-363A-FD8A-6622-7AA68E7B0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846ED-CF33-908F-5A37-15B85A247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58D913-3683-C2A7-B98F-EC55387CC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38E233-E4FA-044E-705B-394A7DD4F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A6B4F3-D3BF-0F90-16AB-620E27C31E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7B5B49-380A-5496-2D73-98B80BE01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23E6-97C3-4655-83D4-96F9BF0114C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A0A72E-F560-4308-7473-BA0DF9C45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E6E9CF-DD72-D567-E3E4-60F2AB73D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8924-665F-4D21-9D83-5B6231591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6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36330-633E-E7B4-B036-B3B15C343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784C22-CA38-6A43-974B-692119B73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23E6-97C3-4655-83D4-96F9BF0114C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116B42-D2A8-D00D-9A7C-48B8F890E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E3C8D0-F39B-5735-51ED-0DF17AF8D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8924-665F-4D21-9D83-5B6231591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4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D77A0B-0563-E921-0AC3-9B4D29771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23E6-97C3-4655-83D4-96F9BF0114C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A3C61F-FE2D-A7AD-2F06-393E2946C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862E1-E73C-8B22-CE43-02C8FD8E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8924-665F-4D21-9D83-5B6231591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1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A73CF-241F-49C2-3704-AAA49C599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6BBED-07B6-8BB0-C69E-9ED4CF74E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DCAA5B-14FA-2954-094A-863342272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226D84-ED08-F89C-4938-913AA4EF7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23E6-97C3-4655-83D4-96F9BF0114C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B5759-07D8-E7F3-03FC-F6DE1817D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E624A-FD89-62BD-A3E3-681341E04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8924-665F-4D21-9D83-5B6231591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24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74D2C-E1BB-E34C-2126-F8A64DB7B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6F69D8-9DF4-0D40-7E44-644D6C39BC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06A4A3-8E52-3686-6F99-52AE62C84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82B2B5-8971-0E7F-0DF9-0C44230D8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23E6-97C3-4655-83D4-96F9BF0114C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D3884-A150-D757-98F3-45953182B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703382-A521-CE00-0E19-015D6471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8924-665F-4D21-9D83-5B6231591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2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54D5FC-E7CC-EF9D-3923-5D5BFEAA5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FCC29-3942-BC0E-4D2C-FCC2604E7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CEF71-7DEB-2EA8-6820-0F83A157D8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723E6-97C3-4655-83D4-96F9BF0114C0}" type="datetimeFigureOut">
              <a:rPr lang="en-US" smtClean="0"/>
              <a:t>7/20/22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08025-20AF-77ED-0D4C-DBE210741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C501E-135B-3066-394A-B3FF4A23C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68924-665F-4D21-9D83-5B6231591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0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F68C6-1EEE-4F1C-64E1-2A2E97E6B1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199"/>
            <a:ext cx="9144000" cy="1358901"/>
          </a:xfrm>
        </p:spPr>
        <p:txBody>
          <a:bodyPr>
            <a:normAutofit/>
          </a:bodyPr>
          <a:lstStyle/>
          <a:p>
            <a:r>
              <a:rPr lang="en-US" b="1" dirty="0"/>
              <a:t>Fireweed Dissection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CBDEF8-527D-B7D3-D2EF-96C1F7665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889000"/>
          </a:xfrm>
        </p:spPr>
        <p:txBody>
          <a:bodyPr>
            <a:normAutofit/>
          </a:bodyPr>
          <a:lstStyle/>
          <a:p>
            <a:r>
              <a:rPr lang="en-US" sz="4800" i="1" dirty="0" err="1"/>
              <a:t>Chamaenerion</a:t>
            </a:r>
            <a:r>
              <a:rPr lang="en-US" sz="4800" i="1" dirty="0"/>
              <a:t> angustifolium</a:t>
            </a:r>
          </a:p>
        </p:txBody>
      </p:sp>
    </p:spTree>
    <p:extLst>
      <p:ext uri="{BB962C8B-B14F-4D97-AF65-F5344CB8AC3E}">
        <p14:creationId xmlns:p14="http://schemas.microsoft.com/office/powerpoint/2010/main" val="2756840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27923-8082-FC28-B193-D1F220CDD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3" y="584462"/>
            <a:ext cx="2617787" cy="837938"/>
          </a:xfrm>
        </p:spPr>
        <p:txBody>
          <a:bodyPr/>
          <a:lstStyle/>
          <a:p>
            <a:pPr algn="ctr"/>
            <a:r>
              <a:rPr lang="en-US" b="1" u="sng" dirty="0"/>
              <a:t>Habitat</a:t>
            </a:r>
          </a:p>
        </p:txBody>
      </p:sp>
      <p:pic>
        <p:nvPicPr>
          <p:cNvPr id="6" name="Picture Placeholder 5" descr="A field of purple flowers&#10;&#10;Description automatically generated with low confidence">
            <a:extLst>
              <a:ext uri="{FF2B5EF4-FFF2-40B4-BE49-F238E27FC236}">
                <a16:creationId xmlns:a16="http://schemas.microsoft.com/office/drawing/2014/main" id="{ECBA1420-CCB5-0A98-6A84-D6318F12984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5" r="3335"/>
          <a:stretch>
            <a:fillRect/>
          </a:stretch>
        </p:blipFill>
        <p:spPr>
          <a:xfrm>
            <a:off x="4129088" y="696913"/>
            <a:ext cx="7226300" cy="5807075"/>
          </a:xfrm>
        </p:spPr>
      </p:pic>
    </p:spTree>
    <p:extLst>
      <p:ext uri="{BB962C8B-B14F-4D97-AF65-F5344CB8AC3E}">
        <p14:creationId xmlns:p14="http://schemas.microsoft.com/office/powerpoint/2010/main" val="1965840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9A1FE-37FA-30D4-A04B-608C53BAC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620486"/>
            <a:ext cx="2678111" cy="1066800"/>
          </a:xfrm>
        </p:spPr>
        <p:txBody>
          <a:bodyPr>
            <a:noAutofit/>
          </a:bodyPr>
          <a:lstStyle/>
          <a:p>
            <a:pPr algn="ctr"/>
            <a:r>
              <a:rPr lang="en-US" b="1" u="sng" dirty="0"/>
              <a:t>Overview of florescence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2D5E0B8F-C4DF-DD87-0299-50716383A6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xfrm>
            <a:off x="4503959" y="620486"/>
            <a:ext cx="6421272" cy="5822355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A8E505-E82D-13CC-8068-892D5472E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133600"/>
            <a:ext cx="3516312" cy="373538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Four Petals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Eight Stamens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Stigma on top </a:t>
            </a:r>
            <a:r>
              <a:rPr lang="en-US" sz="2800"/>
              <a:t>of style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Connation</a:t>
            </a:r>
          </a:p>
        </p:txBody>
      </p:sp>
    </p:spTree>
    <p:extLst>
      <p:ext uri="{BB962C8B-B14F-4D97-AF65-F5344CB8AC3E}">
        <p14:creationId xmlns:p14="http://schemas.microsoft.com/office/powerpoint/2010/main" val="2825797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E67A9-1F76-2F77-1F78-B0A7BEBE4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714703"/>
            <a:ext cx="2233611" cy="981093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Upper Leaf</a:t>
            </a:r>
          </a:p>
        </p:txBody>
      </p:sp>
      <p:pic>
        <p:nvPicPr>
          <p:cNvPr id="6" name="Picture Placeholder 5" descr="A green leaf on a white surface&#10;&#10;Description automatically generated with medium confidence">
            <a:extLst>
              <a:ext uri="{FF2B5EF4-FFF2-40B4-BE49-F238E27FC236}">
                <a16:creationId xmlns:a16="http://schemas.microsoft.com/office/drawing/2014/main" id="{2696EBE1-A04A-9766-DB21-CF3F71A9AFA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8" r="2508"/>
          <a:stretch>
            <a:fillRect/>
          </a:stretch>
        </p:blipFill>
        <p:spPr>
          <a:xfrm>
            <a:off x="4581022" y="995364"/>
            <a:ext cx="6172200" cy="5082052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CAF24E-0779-782C-B43B-6E73B39FDB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154143" cy="381158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Adaxial lamina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Entire linear leaf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Venation-primary (mid) and secondary veins (pinnate)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Base of leaf is the petiole (where it attaches to stem) and the apex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DA891D-1164-C214-91F8-B3571EE87D59}"/>
              </a:ext>
            </a:extLst>
          </p:cNvPr>
          <p:cNvSpPr txBox="1"/>
          <p:nvPr/>
        </p:nvSpPr>
        <p:spPr>
          <a:xfrm>
            <a:off x="4939748" y="2007704"/>
            <a:ext cx="840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petiole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62EA3E5-79CC-E7E9-1D14-0A52043C7658}"/>
              </a:ext>
            </a:extLst>
          </p:cNvPr>
          <p:cNvCxnSpPr>
            <a:cxnSpLocks/>
          </p:cNvCxnSpPr>
          <p:nvPr/>
        </p:nvCxnSpPr>
        <p:spPr>
          <a:xfrm flipH="1">
            <a:off x="4581022" y="2377036"/>
            <a:ext cx="358726" cy="475494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30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21280-7BFC-ADF7-AA1B-D1727AE42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812800"/>
            <a:ext cx="2411411" cy="800100"/>
          </a:xfrm>
        </p:spPr>
        <p:txBody>
          <a:bodyPr/>
          <a:lstStyle/>
          <a:p>
            <a:pPr algn="ctr"/>
            <a:r>
              <a:rPr lang="en-US" b="1" u="sng" dirty="0"/>
              <a:t>Lower Leaf</a:t>
            </a:r>
          </a:p>
        </p:txBody>
      </p:sp>
      <p:pic>
        <p:nvPicPr>
          <p:cNvPr id="6" name="Picture Placeholder 5" descr="A green leaf on a white surface&#10;&#10;Description automatically generated with low confidence">
            <a:extLst>
              <a:ext uri="{FF2B5EF4-FFF2-40B4-BE49-F238E27FC236}">
                <a16:creationId xmlns:a16="http://schemas.microsoft.com/office/drawing/2014/main" id="{93733B2A-93E9-B130-6921-1EFED4AB963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7" r="5207"/>
          <a:stretch>
            <a:fillRect/>
          </a:stretch>
        </p:blipFill>
        <p:spPr>
          <a:xfrm>
            <a:off x="4749800" y="1015999"/>
            <a:ext cx="6602412" cy="5105401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435217-7ABE-E8F9-61ED-094B9BCD9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03299" y="2057400"/>
            <a:ext cx="3276601" cy="381158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Abaxial lamina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Prominent midvein (primary vein)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Venation is looping around (secondary veins)</a:t>
            </a:r>
          </a:p>
        </p:txBody>
      </p:sp>
    </p:spTree>
    <p:extLst>
      <p:ext uri="{BB962C8B-B14F-4D97-AF65-F5344CB8AC3E}">
        <p14:creationId xmlns:p14="http://schemas.microsoft.com/office/powerpoint/2010/main" val="1484618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CF86D-9B90-EFA0-FB8B-50AF6D84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39800"/>
            <a:ext cx="2614611" cy="7112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Leaf Ven</a:t>
            </a:r>
            <a:r>
              <a:rPr lang="en-US" u="sng" dirty="0"/>
              <a:t>a</a:t>
            </a:r>
            <a:r>
              <a:rPr lang="en-US" b="1" u="sng" dirty="0"/>
              <a:t>tion</a:t>
            </a:r>
          </a:p>
        </p:txBody>
      </p:sp>
      <p:pic>
        <p:nvPicPr>
          <p:cNvPr id="6" name="Picture Placeholder 5" descr="A close up of a leaf&#10;&#10;Description automatically generated with medium confidence">
            <a:extLst>
              <a:ext uri="{FF2B5EF4-FFF2-40B4-BE49-F238E27FC236}">
                <a16:creationId xmlns:a16="http://schemas.microsoft.com/office/drawing/2014/main" id="{1AE687A1-4CF6-067C-A101-31A5C874B93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5" r="4175"/>
          <a:stretch>
            <a:fillRect/>
          </a:stretch>
        </p:blipFill>
        <p:spPr>
          <a:xfrm>
            <a:off x="4572000" y="939800"/>
            <a:ext cx="6780211" cy="536575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CE6DB2-88A6-810E-22DB-29227BA25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259246" cy="381158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Ovate Leaf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Stalk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Venation</a:t>
            </a:r>
          </a:p>
        </p:txBody>
      </p:sp>
    </p:spTree>
    <p:extLst>
      <p:ext uri="{BB962C8B-B14F-4D97-AF65-F5344CB8AC3E}">
        <p14:creationId xmlns:p14="http://schemas.microsoft.com/office/powerpoint/2010/main" val="3975450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9E05B-369F-F43A-D512-750858BAA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500" y="451254"/>
            <a:ext cx="3182619" cy="1072342"/>
          </a:xfrm>
        </p:spPr>
        <p:txBody>
          <a:bodyPr/>
          <a:lstStyle/>
          <a:p>
            <a:r>
              <a:rPr lang="en-US" b="1" u="sng" dirty="0"/>
              <a:t>Fireweed </a:t>
            </a:r>
          </a:p>
        </p:txBody>
      </p:sp>
      <p:pic>
        <p:nvPicPr>
          <p:cNvPr id="6" name="Picture Placeholder 5" descr="A bee on a pink flower&#10;&#10;Description automatically generated with medium confidence">
            <a:extLst>
              <a:ext uri="{FF2B5EF4-FFF2-40B4-BE49-F238E27FC236}">
                <a16:creationId xmlns:a16="http://schemas.microsoft.com/office/drawing/2014/main" id="{40FC6964-77F5-71DC-C188-68852225FCC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90" b="20390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B5671B-D07E-3BE0-6696-4B4215F3F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06500" y="2057400"/>
            <a:ext cx="3565525" cy="381158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8 Stamens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8 Anthers on tips. which open longitudinally</a:t>
            </a:r>
          </a:p>
        </p:txBody>
      </p:sp>
    </p:spTree>
    <p:extLst>
      <p:ext uri="{BB962C8B-B14F-4D97-AF65-F5344CB8AC3E}">
        <p14:creationId xmlns:p14="http://schemas.microsoft.com/office/powerpoint/2010/main" val="2645027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F4605-F06F-D9F5-5100-162FA7F28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600" y="457200"/>
            <a:ext cx="3654425" cy="1039091"/>
          </a:xfrm>
        </p:spPr>
        <p:txBody>
          <a:bodyPr/>
          <a:lstStyle/>
          <a:p>
            <a:r>
              <a:rPr lang="en-US" b="1" u="sng" dirty="0"/>
              <a:t>Fireweed</a:t>
            </a:r>
          </a:p>
        </p:txBody>
      </p:sp>
      <p:pic>
        <p:nvPicPr>
          <p:cNvPr id="6" name="Picture Placeholder 5" descr="A picture containing plant&#10;&#10;Description automatically generated">
            <a:extLst>
              <a:ext uri="{FF2B5EF4-FFF2-40B4-BE49-F238E27FC236}">
                <a16:creationId xmlns:a16="http://schemas.microsoft.com/office/drawing/2014/main" id="{D032F14F-8517-A7C2-BFAF-1D084E5E65B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90" b="20390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07829B-2BDB-6FB7-8FDB-C4E6A7E63E6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Open four-lobed stigma on the style</a:t>
            </a:r>
          </a:p>
        </p:txBody>
      </p:sp>
    </p:spTree>
    <p:extLst>
      <p:ext uri="{BB962C8B-B14F-4D97-AF65-F5344CB8AC3E}">
        <p14:creationId xmlns:p14="http://schemas.microsoft.com/office/powerpoint/2010/main" val="2155124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94</Words>
  <Application>Microsoft Macintosh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Fireweed Dissection</vt:lpstr>
      <vt:lpstr>Habitat</vt:lpstr>
      <vt:lpstr>Overview of florescence</vt:lpstr>
      <vt:lpstr>Upper Leaf</vt:lpstr>
      <vt:lpstr>Lower Leaf</vt:lpstr>
      <vt:lpstr>Leaf Venation</vt:lpstr>
      <vt:lpstr>Fireweed </vt:lpstr>
      <vt:lpstr>Fireweed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Fireweed Dissection</dc:title>
  <dc:creator>Nick, Trim M (FCS)</dc:creator>
  <cp:lastModifiedBy>Stefanie Ickert</cp:lastModifiedBy>
  <cp:revision>9</cp:revision>
  <dcterms:created xsi:type="dcterms:W3CDTF">2022-07-18T01:30:02Z</dcterms:created>
  <dcterms:modified xsi:type="dcterms:W3CDTF">2022-07-20T21:41:48Z</dcterms:modified>
</cp:coreProperties>
</file>